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8" r:id="rId3"/>
    <p:sldId id="259" r:id="rId4"/>
    <p:sldId id="258" r:id="rId5"/>
    <p:sldId id="260" r:id="rId6"/>
    <p:sldId id="261" r:id="rId7"/>
    <p:sldId id="274" r:id="rId8"/>
    <p:sldId id="276" r:id="rId9"/>
    <p:sldId id="281" r:id="rId10"/>
    <p:sldId id="263" r:id="rId11"/>
    <p:sldId id="279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919" autoAdjust="0"/>
    <p:restoredTop sz="95346" autoAdjust="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9CF0C7-4720-434E-9B74-403BE6994E82}" type="datetimeFigureOut">
              <a:rPr lang="ru-RU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DAB0A5-3310-45B0-AA45-8B40C48992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5538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AB0A5-3310-45B0-AA45-8B40C489920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D5FB8-5F71-4730-8EAD-A0F37C048619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E0D15-F443-4361-9992-04A503AF6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12F60-44CE-4BF2-ACCE-BE42867CA27A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A1797-F0CC-421E-A43C-AFB5D5229B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E4B4B-7D08-4AC6-881D-7CF6244A0006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4E8F1-0278-4968-A013-DC0E088C70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DF69B-39CB-4C05-A3D4-CDAB4878B8CA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2A785-F37D-4EED-8CDC-46865A3490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1FD66-AC76-459E-9242-E8E96DA2F545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9B25A-2198-4E74-9A47-05A7FBA2FE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086DB-9B07-46F8-A136-3B6F16920E1C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1D561-38CD-447C-A1C3-5CE0B21E36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5A50B-8EC5-48C9-8B7D-8C47A7603EFB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57491-0FFE-453A-821A-AECAEEAFAA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56BDD-9F89-40B2-9120-46B05957EC06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C5644-3A23-4E38-AB7F-E6710A2627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20F7A-5AEE-4BB5-BD6D-1F79D371166B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45D6-1B19-405B-893C-4CF2938597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62065-1692-4538-8C7C-068E154E8E0B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657A3-0033-4F29-9D28-F18A706B37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1CB2E-4BB3-4C03-8DF1-75B07C1F341D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44233-7604-443D-A404-DDDFB83D03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66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12BC96-9AE3-4944-963F-47BCF5EF6006}" type="datetime1">
              <a:rPr lang="ru-RU" smtClean="0"/>
              <a:pPr>
                <a:defRPr/>
              </a:pPr>
              <a:t>22.11.2016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6AF432-33F7-41C7-8C68-2A67DC480C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80108"/>
          </a:xfrm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900" b="1" dirty="0" smtClean="0">
                <a:solidFill>
                  <a:srgbClr val="7030A0"/>
                </a:solidFill>
                <a:cs typeface="Times New Roman" pitchFamily="18" charset="0"/>
              </a:rPr>
              <a:t>Педагогический опыт</a:t>
            </a:r>
            <a:r>
              <a:rPr lang="ru-RU" sz="39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9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учителя физической культуры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Негода Николая Сергеевича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Мирненская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средняя школа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38978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500306"/>
            <a:ext cx="2714640" cy="3619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применяемых мною инновационных технологий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268760"/>
            <a:ext cx="4644008" cy="5201424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LeftFacing"/>
              <a:lightRig rig="threePt" dir="t"/>
            </a:scene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600" dirty="0" smtClean="0"/>
              <a:t>раскрытие всесторонних способностей учащихся;</a:t>
            </a:r>
          </a:p>
          <a:p>
            <a:r>
              <a:rPr lang="ru-RU" sz="2600" dirty="0" smtClean="0"/>
              <a:t>- рост заинтересованности и увлеченности предметом;</a:t>
            </a:r>
          </a:p>
          <a:p>
            <a:r>
              <a:rPr lang="ru-RU" sz="2600" dirty="0" smtClean="0"/>
              <a:t>- учащиеся становятся более уверенными в себе;</a:t>
            </a:r>
          </a:p>
          <a:p>
            <a:r>
              <a:rPr lang="ru-RU" sz="2600" dirty="0" smtClean="0"/>
              <a:t>- учащихся могут использовать полученные знания в различных ситуациях;</a:t>
            </a:r>
          </a:p>
          <a:p>
            <a:r>
              <a:rPr lang="ru-RU" sz="2600" dirty="0" smtClean="0"/>
              <a:t>- рост качества знаний учащихся</a:t>
            </a:r>
            <a:endParaRPr lang="ru-RU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4500594" cy="3375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270743"/>
            <a:ext cx="4032448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Если ты будешь педагогом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удрым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ртистичным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ведущим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ерпеливым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динственным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азносторонним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ткровенным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3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иролюбивым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ты можешь стать-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499992" y="5301208"/>
            <a:ext cx="3528392" cy="11731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МАСТЕРОМ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85192" y="48484"/>
            <a:ext cx="8229600" cy="1064066"/>
          </a:xfrm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чему я стремлюсь:</a:t>
            </a:r>
            <a:endParaRPr lang="ru-RU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1643050"/>
            <a:ext cx="4357718" cy="3268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4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2A785-F37D-4EED-8CDC-46865A34904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4414" y="1428736"/>
            <a:ext cx="6792158" cy="5094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584" y="332656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Современные  образовательные технологии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школе                                           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опыта:  систематизация педагогических  идей   в применении современных образовательных технологий на уроке в условиях внедрения государственного стандарта второго поколения.</a:t>
            </a:r>
            <a:b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700212"/>
            <a:ext cx="8280400" cy="47531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«Другое время – другие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задачи».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Каждой эпохе соответствует своя система ценностей и организация жизни общества. Но во все времена человечество нуждалось в механизме передачи опыта и знаний, в «проторённых» путях социализации личности. Такой механизм был изобретён ещё в глубокой древности. Имя ему –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моей педагогической деятельности – всестороннее развитие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личности ребёнка.</a:t>
            </a:r>
          </a:p>
          <a:p>
            <a:pPr>
              <a:buFont typeface="Arial" charset="0"/>
              <a:buNone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Моя задача, как учителя, - не учить учащегося, а научить его учиться!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ученик – не только объект обучения, а в первую очередь –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творец своего собственного «Я».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моим с ребятами  девизом стала следующая фраза: </a:t>
            </a:r>
          </a:p>
          <a:p>
            <a:pPr algn="ctr">
              <a:buFont typeface="Arial" charset="0"/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«Есть проблема – реши её»</a:t>
            </a:r>
          </a:p>
          <a:p>
            <a:pPr>
              <a:buFont typeface="Arial" charset="0"/>
              <a:buNone/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задача, как учителя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353425" cy="86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«Найти в ребенке изюминку, зернышко творца, которое нужно взрастить, оберегать и постоянно развивать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Моё педагогическое кредо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067944" y="2780928"/>
            <a:ext cx="4896544" cy="273630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современной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происходит переход к новой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структуре обучения.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творческого потенциала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 трактуется сегодня как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задача школы.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908" y="3071810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Технологии,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я применяю на уроках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928802"/>
            <a:ext cx="4500593" cy="3643338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Для достижения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поставленных задач на своих уроках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я применяю различные технологии: </a:t>
            </a:r>
          </a:p>
          <a:p>
            <a:pPr lvl="0">
              <a:buNone/>
            </a:pPr>
            <a:r>
              <a:rPr lang="ru-RU" sz="2000" b="1" dirty="0" smtClean="0"/>
              <a:t>1. </a:t>
            </a:r>
            <a:r>
              <a:rPr lang="ru-RU" sz="2000" b="1" dirty="0" err="1" smtClean="0"/>
              <a:t>Здоровьесберегающие</a:t>
            </a:r>
            <a:r>
              <a:rPr lang="ru-RU" sz="2000" b="1" dirty="0" smtClean="0"/>
              <a:t> технологии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2. Личностно – ориентированная технология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 3. </a:t>
            </a:r>
            <a:r>
              <a:rPr lang="ru-RU" sz="2100" b="1" dirty="0" smtClean="0"/>
              <a:t>Технология дифференцированного физкультурного образования</a:t>
            </a:r>
            <a:endParaRPr lang="ru-RU" sz="2100" dirty="0" smtClean="0"/>
          </a:p>
          <a:p>
            <a:endParaRPr lang="ru-RU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429132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000372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556793"/>
            <a:ext cx="8229600" cy="2376263"/>
          </a:xfrm>
        </p:spPr>
        <p:txBody>
          <a:bodyPr>
            <a:normAutofit lnSpcReduction="10000"/>
          </a:bodyPr>
          <a:lstStyle/>
          <a:p>
            <a:pPr indent="0" algn="ctr">
              <a:buNone/>
              <a:defRPr/>
            </a:pP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</a:t>
            </a:r>
          </a:p>
          <a:p>
            <a:pPr indent="0">
              <a:buNone/>
              <a:defRPr/>
            </a:pPr>
            <a:r>
              <a:rPr lang="ru-RU" sz="2000" dirty="0" err="1" smtClean="0"/>
              <a:t>Здоровьесберегающие</a:t>
            </a:r>
            <a:r>
              <a:rPr lang="ru-RU" sz="2000" dirty="0" smtClean="0"/>
              <a:t> образовательные технологии являются самыми значимыми из всех технологий,  по степени влияния на здоровье учащихся, так как основаны на возрастных особенностях познавательной деятельности детей, оптимальном сочетании двигательных и статических нагрузок, обучении в малых группах, использовании наглядности и сочетании различных форм предоставления информации. </a:t>
            </a:r>
          </a:p>
          <a:p>
            <a:pPr indent="0">
              <a:buNone/>
              <a:defRPr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и методы моей работы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4000503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7" y="4000504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408333" cy="223224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1. Чередование видов деятельности</a:t>
            </a:r>
          </a:p>
          <a:p>
            <a:r>
              <a:rPr lang="ru-RU" sz="1800" b="1" i="1" dirty="0" smtClean="0"/>
              <a:t>2. Благоприятная дружеская обстановка на уроке</a:t>
            </a:r>
          </a:p>
          <a:p>
            <a:r>
              <a:rPr lang="ru-RU" sz="1800" b="1" i="1" dirty="0" smtClean="0"/>
              <a:t>3. Дозировка заданий</a:t>
            </a:r>
          </a:p>
          <a:p>
            <a:r>
              <a:rPr lang="ru-RU" sz="1800" b="1" i="1" dirty="0" smtClean="0"/>
              <a:t>4. Индивидуальный подход к каждому ребенку</a:t>
            </a:r>
          </a:p>
          <a:p>
            <a:r>
              <a:rPr lang="ru-RU" sz="1800" b="1" i="1" dirty="0" smtClean="0"/>
              <a:t>5. Занятия на свежем воздухе</a:t>
            </a:r>
          </a:p>
          <a:p>
            <a:r>
              <a:rPr lang="ru-RU" sz="1800" b="1" i="1" dirty="0" smtClean="0"/>
              <a:t>6. Воспитательная направленность занятия</a:t>
            </a:r>
            <a:endParaRPr lang="ru-RU" altLang="ru-RU" sz="1800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8125" y="99955"/>
            <a:ext cx="8229600" cy="1252728"/>
          </a:xfrm>
          <a:prstGeom prst="rect">
            <a:avLst/>
          </a:prstGeom>
          <a:ln w="38100" cap="flat" cmpd="sng" algn="ctr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696892"/>
            <a:ext cx="3757322" cy="28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3643314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74940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56" y="1340768"/>
            <a:ext cx="8568952" cy="194421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Личностно-ориентированная технология</a:t>
            </a:r>
          </a:p>
          <a:p>
            <a:r>
              <a:rPr lang="ru-RU" sz="1800" dirty="0" smtClean="0"/>
              <a:t>Чтобы достичь эффективности урока, я ориентируюсь на личностный подход к учащимся, на создание ситуации, в которой обучающийся нацелен на творческий поиск и самоопределение. Ни когда не сравниваю спортивные достижения детей друг с другом. Сравниваю ученика с самим собой.</a:t>
            </a:r>
          </a:p>
          <a:p>
            <a:pPr>
              <a:buNone/>
            </a:pPr>
            <a:r>
              <a:rPr lang="ru-RU" sz="1800" dirty="0" smtClean="0"/>
              <a:t>      Личностно-ориентированная технология обучения помогает в создании творческой атмосферы на уроке, а так же создает необходимые условия для развития индивидуальных способностей детей. </a:t>
            </a:r>
          </a:p>
          <a:p>
            <a:pPr>
              <a:buNone/>
            </a:pPr>
            <a:r>
              <a:rPr lang="ru-RU" sz="1800" dirty="0" smtClean="0"/>
              <a:t>      Наряду с комбинированными уроками провожу нестандартные уроки  с использованием элементов современного урока: уроки-игры, уроки-соревнования, уроки-состязания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9208" y="188640"/>
            <a:ext cx="8229600" cy="1252728"/>
          </a:xfrm>
          <a:prstGeom prst="rect">
            <a:avLst/>
          </a:prstGeom>
          <a:ln w="38100" cap="flat" cmpd="sng" algn="ctr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и методы моей работы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4643446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4786322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866201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285860"/>
            <a:ext cx="8072494" cy="34506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дифференцированного физкультурного образования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Сущность технологии дифференцированного физкультурного образования  заключается 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обучение целостным методам с последующей дифференциацией (выделение детали техники и разделение их по сложности) и затем интеграцией этих частей разными способами в зависимости от уровня технической подготовленности обучающихся, с целью более качественного выполнения упражнения.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Обязательно провожу индивидуальную работу с обучающимися, у которых не получается выполнение того или иного двигательного действия. Эти дети получают индивидуальные задания, как на уроке, так и для домашнего выполнения</a:t>
            </a:r>
          </a:p>
          <a:p>
            <a:pPr>
              <a:buNone/>
            </a:pP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2A785-F37D-4EED-8CDC-46865A34904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и методы моей работы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1183</TotalTime>
  <Words>510</Words>
  <Application>Microsoft Office PowerPoint</Application>
  <PresentationFormat>Экран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Педагогический опыт  учителя физической культуры Негода Николая Сергеевича  Мирненская средняя школа</vt:lpstr>
      <vt:lpstr>Слайд 2</vt:lpstr>
      <vt:lpstr>Моя задача, как учителя</vt:lpstr>
      <vt:lpstr>Моё педагогическое кредо</vt:lpstr>
      <vt:lpstr>Технологии,  которые я применяю на уроках</vt:lpstr>
      <vt:lpstr>Формы и методы моей работы</vt:lpstr>
      <vt:lpstr>Слайд 7</vt:lpstr>
      <vt:lpstr>Слайд 8</vt:lpstr>
      <vt:lpstr>Формы и методы моей работы </vt:lpstr>
      <vt:lpstr>Результативность применяемых мною инновационных технологий </vt:lpstr>
      <vt:lpstr>К чему я стремлюсь: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меня это хорошо получается</dc:title>
  <dc:creator>Николай Сергеевич</dc:creator>
  <cp:lastModifiedBy>Админ</cp:lastModifiedBy>
  <cp:revision>192</cp:revision>
  <dcterms:created xsi:type="dcterms:W3CDTF">2010-11-20T13:29:43Z</dcterms:created>
  <dcterms:modified xsi:type="dcterms:W3CDTF">2016-11-22T05:41:04Z</dcterms:modified>
</cp:coreProperties>
</file>